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1993A53-B285-C81C-0904-98C3C0B5A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5596917-FD38-AF17-7E9C-4625BE4E37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21" t="24647" r="51818" b="7664"/>
          <a:stretch/>
        </p:blipFill>
        <p:spPr>
          <a:xfrm>
            <a:off x="3886201" y="1154764"/>
            <a:ext cx="4563701" cy="51776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06F9A88-1B7A-1242-8744-A808255CE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8BE201E-4FF5-136A-8E0C-89A2EEBD1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422517" y="6045201"/>
            <a:ext cx="9008354" cy="36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J’écoute avec </a:t>
            </a: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attention  </a:t>
            </a:r>
            <a:r>
              <a:rPr kumimoji="0" lang="fr-FR" sz="16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</a:t>
            </a: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Je présente un travail : un exposé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66BFB7-D657-4923-B303-A64384A68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Présentation des exposés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EF9456B-0762-4E4B-8E7B-06DE3AB1F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49" y="1136854"/>
            <a:ext cx="6448126" cy="509301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02FA6EE-5FFA-BCBC-C034-A45C3AA2C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03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54</Words>
  <Application>Microsoft Office PowerPoint</Application>
  <PresentationFormat>Grand écran</PresentationFormat>
  <Paragraphs>17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37</cp:revision>
  <dcterms:created xsi:type="dcterms:W3CDTF">2021-07-17T07:25:24Z</dcterms:created>
  <dcterms:modified xsi:type="dcterms:W3CDTF">2022-08-06T20:55:55Z</dcterms:modified>
</cp:coreProperties>
</file>